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779B-109F-4014-8C86-202428BF5ABA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E80207-68D4-4970-920F-BDF0880935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779B-109F-4014-8C86-202428BF5ABA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0207-68D4-4970-920F-BDF0880935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779B-109F-4014-8C86-202428BF5ABA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0207-68D4-4970-920F-BDF0880935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779B-109F-4014-8C86-202428BF5ABA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E80207-68D4-4970-920F-BDF0880935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779B-109F-4014-8C86-202428BF5ABA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0207-68D4-4970-920F-BDF0880935B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779B-109F-4014-8C86-202428BF5ABA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0207-68D4-4970-920F-BDF0880935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779B-109F-4014-8C86-202428BF5ABA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7E80207-68D4-4970-920F-BDF0880935B3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779B-109F-4014-8C86-202428BF5ABA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0207-68D4-4970-920F-BDF0880935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779B-109F-4014-8C86-202428BF5ABA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0207-68D4-4970-920F-BDF0880935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779B-109F-4014-8C86-202428BF5ABA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0207-68D4-4970-920F-BDF0880935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779B-109F-4014-8C86-202428BF5ABA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0207-68D4-4970-920F-BDF0880935B3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43779B-109F-4014-8C86-202428BF5ABA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E80207-68D4-4970-920F-BDF0880935B3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1000" y="3212977"/>
            <a:ext cx="8458200" cy="2862810"/>
          </a:xfrm>
        </p:spPr>
        <p:txBody>
          <a:bodyPr/>
          <a:lstStyle/>
          <a:p>
            <a:r>
              <a:rPr lang="pl-PL" dirty="0" smtClean="0"/>
              <a:t>Jak motywować dziecko w środowisku domowym.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4797152"/>
            <a:ext cx="8458200" cy="91440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pl-PL" dirty="0" smtClean="0">
                <a:solidFill>
                  <a:schemeClr val="tx2"/>
                </a:solidFill>
              </a:rPr>
              <a:t>Instruktarz dla rodziców </a:t>
            </a:r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8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188640"/>
            <a:ext cx="45365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Tabliczka żetonowa to narzędzie bardzo często wykorzystywane w terapii osób z ASD.</a:t>
            </a:r>
          </a:p>
          <a:p>
            <a:r>
              <a:rPr lang="pl-PL" dirty="0" smtClean="0"/>
              <a:t>Jest to rodzaj umowy między dzieckiem a jego opiekunem. Zdobycie określonej ilości</a:t>
            </a:r>
          </a:p>
          <a:p>
            <a:r>
              <a:rPr lang="pl-PL" dirty="0" smtClean="0"/>
              <a:t>punktów przybliża dziecko do otrzymania nagrody.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 Tabliczki żetonowe pomagają kształtować umiejętność odraczania wzmocnień –dziecko uczy się, że ulubiony przedmiot bądź aktywność będą dostępne dopiero za jakiś czas.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 Pozwalają też utrzymać wysoką motywację dziecka a przy tym uniknąć częstych przerw np. w nauce.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 Dziecko umacnia się w przekonaniu, że jego działania niosą za sobą konsekwencje a współpraca z opiekunem po prostu się opłaca.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0889"/>
            <a:ext cx="4139952" cy="413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83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188640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Nie ma jednego wzoru tabliczki żetonowej</a:t>
            </a:r>
            <a:r>
              <a:rPr lang="pl-PL" sz="2400" dirty="0" smtClean="0"/>
              <a:t>. </a:t>
            </a:r>
            <a:endParaRPr lang="pl-PL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893" y="736901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046" y="64022"/>
            <a:ext cx="3148954" cy="314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82392"/>
            <a:ext cx="2347956" cy="258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54" y="3933056"/>
            <a:ext cx="2664381" cy="26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096344" cy="231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49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55929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Tworząc tabliczkę żetonową powinniśmy pamiętać o kilku zasadach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-17082" y="692696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Warto stworzyć tabliczkę, która będzie mogła towarzyszyć dziecku w różnych</a:t>
            </a:r>
          </a:p>
          <a:p>
            <a:r>
              <a:rPr lang="pl-PL" dirty="0" smtClean="0"/>
              <a:t>miejscach (nie powinna być zbyt duża i bardzo skomplikowana).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Dziecko powinno widzieć ile punktów musi zebrać aby osiągnąć cel, ilość punktów musi być z góry określona i nie podlega zmianie w trakcie ich zdobywania. Nawet jeśli dziecko nie umie liczyć, to tabliczka stanowi dla niego wizualną podpowiedź.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Stosując tabliczkę żetonową musimy być pewni, że dziecko rozumie zależność między swoim zachowaniem, zdobywanymi punktami a otrzymywaną nagrodą.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Ustalając ilość punktów na tabliczce musimy wziąć pod uwagę umiejętność dziecka w zakresie odraczania wzmocnień. Tabliczka nie powinna zawierać zbyt dużej ilości punktów.</a:t>
            </a:r>
          </a:p>
          <a:p>
            <a:pPr marL="285750" indent="-285750">
              <a:buFont typeface="Arial" pitchFamily="34" charset="0"/>
              <a:buChar char="•"/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82" y="872764"/>
            <a:ext cx="4483284" cy="559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08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427984" y="1299825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Chcąc zmotywować naszego podopiecznego do korzystania z tabliczki, warto zaangażować dziecko do jej tworzenia i wykorzystać jego zainteresowania. Tworząc tabliczkę żetonową możemy wykorzystać dostępne w domu przedmioty codziennego użytku np. klocki, puzzle, układanki.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Tabliczka żetonowa może być wykorzystywana do jednego obszaru umiejętności np. umiejętności szkolnych lub towarzyszyć dziecku przez cały dzień. Dziecko może wówczas zdobywać punkty za zachowania z różnych obszarów. 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334"/>
            <a:ext cx="3256650" cy="325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30" y="3617166"/>
            <a:ext cx="2531024" cy="25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58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18864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Jak wykorzystywać w pracy z dzieckiem tabliczkę żetonową.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179512" y="65030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U małych dzieci lub osób z niewielką ilością umiejętności, tabliczkę żetonową</a:t>
            </a:r>
          </a:p>
          <a:p>
            <a:r>
              <a:rPr lang="pl-PL" dirty="0" smtClean="0"/>
              <a:t>wprowadzamy zazwyczaj posługując się jednym żetonem. Wówczas łatwiej jest</a:t>
            </a:r>
          </a:p>
          <a:p>
            <a:r>
              <a:rPr lang="pl-PL" dirty="0" smtClean="0"/>
              <a:t>naszemu podopiecznemu zrozumieć zależność między przyznawanymi punktami</a:t>
            </a:r>
          </a:p>
          <a:p>
            <a:r>
              <a:rPr lang="pl-PL" dirty="0" smtClean="0"/>
              <a:t>a otrzymaną nagrodą. Z czasem ilość punktów zwiększa się.           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1 żeton  1 klocek 1 biedronka  itp.= nagroda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606089" y="249289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Na początku pracy z dzieckiem przy wykorzystaniu tabliczki żetonowej przyznajmy</a:t>
            </a:r>
          </a:p>
          <a:p>
            <a:r>
              <a:rPr lang="pl-PL" dirty="0" smtClean="0"/>
              <a:t>punkt za każde pożądane zachowanie (np. każdą prawidłową odpowiedź podczas</a:t>
            </a:r>
          </a:p>
          <a:p>
            <a:r>
              <a:rPr lang="pl-PL" dirty="0" smtClean="0"/>
              <a:t>nauki szkolnej). Z czasem przyznajemy punkty nieregularnie, wzmacniając tylko</a:t>
            </a:r>
          </a:p>
          <a:p>
            <a:r>
              <a:rPr lang="pl-PL" dirty="0" smtClean="0"/>
              <a:t>niektóre reakcje. Nieprzewidywalność związana z otrzymaniem punktu zwiększa</a:t>
            </a:r>
          </a:p>
          <a:p>
            <a:r>
              <a:rPr lang="pl-PL" dirty="0" smtClean="0"/>
              <a:t>mobilizację dziecka. Za trudne zadania możemy przyznać więcej niż jeden punkt.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2" y="3789626"/>
            <a:ext cx="2914754" cy="291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44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Marta </a:t>
            </a:r>
            <a:r>
              <a:rPr lang="pl-PL" dirty="0" err="1" smtClean="0"/>
              <a:t>długokencka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źródło: A. Kołakowski, A. </a:t>
            </a:r>
            <a:r>
              <a:rPr lang="pl-PL" dirty="0" err="1"/>
              <a:t>Pisuła</a:t>
            </a:r>
            <a:r>
              <a:rPr lang="pl-PL" dirty="0"/>
              <a:t>: „Sposób na trudne dziecko…”, GWP, Sopot 2016</a:t>
            </a:r>
          </a:p>
        </p:txBody>
      </p:sp>
      <p:sp>
        <p:nvSpPr>
          <p:cNvPr id="5" name="Symbol zastępczy obrazu 1"/>
          <p:cNvSpPr txBox="1">
            <a:spLocks/>
          </p:cNvSpPr>
          <p:nvPr/>
        </p:nvSpPr>
        <p:spPr>
          <a:xfrm>
            <a:off x="3491880" y="620688"/>
            <a:ext cx="5029200" cy="36576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7341"/>
            <a:ext cx="511256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331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</TotalTime>
  <Words>440</Words>
  <Application>Microsoft Office PowerPoint</Application>
  <PresentationFormat>Pokaz na ekranie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Wędrówka</vt:lpstr>
      <vt:lpstr>Jak motywować dziecko w środowisku domowym.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Marta długokencka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motywować dziecko w środowisku domowym.</dc:title>
  <dc:creator>Marta Dlugokencka</dc:creator>
  <cp:lastModifiedBy>Marta Dlugokencka</cp:lastModifiedBy>
  <cp:revision>4</cp:revision>
  <dcterms:created xsi:type="dcterms:W3CDTF">2020-05-03T15:33:54Z</dcterms:created>
  <dcterms:modified xsi:type="dcterms:W3CDTF">2020-05-03T16:14:18Z</dcterms:modified>
</cp:coreProperties>
</file>